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45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F6954A-0749-C341-9E22-97347076E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8AD8F1-C147-4F4A-A4C7-AB1F57025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CFD05A-46CF-2841-9AC4-7BCAB55F6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3B1204-0A97-7B43-BF64-8F3C25820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02E30B-C548-9346-A578-8E92825A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9372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AD744-D061-8549-9727-5363F67D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956EC5-7C6F-A641-BD94-0179B6808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2A4185-EE60-1A41-869C-1F0862C17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F45997-AC7B-0A42-B9CF-F259807B1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E548B9-B1D7-8C4B-AC0B-D5EE8362B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544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853EE87-2862-9B4B-904D-8431B4379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F522FEF-4790-5147-BD68-4AD439940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307FF-65F7-2744-9314-B24D9F442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E8636-BC40-214A-9EDF-BD970DA08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5DED2B-A0F3-0543-AE4F-38F27317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8863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D8F5C-CFD8-C045-B2C9-23D2D145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CCB37C-495F-2A44-B842-104558795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8EE18E-135D-564B-B806-1B88228B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3E5FAA-DA8F-E04C-B714-CECFE8108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64FFD4-ADE3-BE41-B751-A6D524847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349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750F66-9536-4647-B549-218CDE93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CDC8FC-5A44-6140-909F-B3973377A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166F9F-CEC7-0B44-AC2A-D8C9E72A2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B29810-F1B3-2540-822B-BFEB1037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230399-FE37-DD47-B772-832EF6A2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8058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04BFA6-ADAA-CA48-8619-00FD92C28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3F6DE8-7E06-964E-9DC9-54EB097D1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750486-2A9C-A94C-B756-66966EAAF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51D7DD-B9D4-4C47-9EDC-CDCA07BDA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6F6BE9-5C40-FD45-A94E-0982429DD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FD3C97-B27A-2748-872B-AA1AF60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224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31EC4-5236-F340-B545-B59D9540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C8E754-CA57-D242-B210-1BDC32A92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6BCBFE-3077-F042-A043-442B1FD5E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5788FC3-DAA4-1C47-B095-7F02B627C4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0567D1-5AC3-7B4E-84F6-A528040B9F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DB08FB-834D-EC48-AD10-92D123D8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77C401-5623-7D4F-BB4F-556048E7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D6D8CC-E00E-C04B-A9E5-4A5207612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1047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5307F6-51C2-F348-951E-81BA86214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FB86DA-A90F-4443-A4A7-E55D4A27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D41140-D1FC-5A4D-9329-4EFB83F73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3A95F9-43B9-264B-82DD-B111D41CC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817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B5C267-0A41-384E-9403-3510F3C10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DE2B24-5DC3-6D4F-B780-6C6C266A8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B12479-9D62-C644-94FA-8FDE8AC10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5030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BBB89-405D-AF4C-8096-648D3626C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C9A629-1524-5C44-8121-713AFFD5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D250AA-ACC8-BF47-BCA4-77519C81A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E3538E-815D-C54D-8AB1-1C15D570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BABF0A-A9EF-F54C-A17A-BE78E4FC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9D9AC8-1777-D34F-96BD-17A85E066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2183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8C33D-7F32-534C-9D21-562F91E74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4FE845F-62F2-4E4F-9F7D-AB9264AD5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EC4AFA4-C623-6E43-9A02-98B0C86905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20E3A8-0CA2-4941-B9B9-243CFC907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284C07-0F98-1540-A7DA-A0D086374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87DB9B-0337-2444-B720-989D16356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8242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93EE16-978B-8645-9B4A-5C2C2294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7E5D0E-5A57-CB47-9D8C-EFF4E3CDC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9F0C03-C202-784B-89EE-3FF9563AED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D5C19-212A-7146-BA04-0BEBDD7A1E46}" type="datetimeFigureOut">
              <a:rPr kumimoji="1" lang="zh-CN" altLang="en-US" smtClean="0"/>
              <a:t>2025/8/7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986C99-8EDD-8C4B-96C7-1FE2C14F8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7EF85A-EFBD-8849-A497-95F98B447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51ECC-1561-B04C-AF0A-5474A12D3C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071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A86AA-35F8-CD40-8A26-EF092CEA36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TUNEL-MACRO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330DFE-9CB0-8948-B9C2-345DB145EB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250623</a:t>
            </a:r>
          </a:p>
          <a:p>
            <a:r>
              <a:rPr kumimoji="1" lang="en-US" altLang="zh-CN" dirty="0"/>
              <a:t>CWT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0850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8C2839F-00EB-2841-9BD9-CF614278995D}"/>
              </a:ext>
            </a:extLst>
          </p:cNvPr>
          <p:cNvSpPr txBox="1"/>
          <p:nvPr/>
        </p:nvSpPr>
        <p:spPr>
          <a:xfrm>
            <a:off x="0" y="0"/>
            <a:ext cx="2605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1.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LEICA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DATA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EXPORT</a:t>
            </a:r>
            <a:endParaRPr kumimoji="1"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AD3502-5A5B-E846-8D96-F2FE770FF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55" y="472108"/>
            <a:ext cx="3846086" cy="591378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53B0B5D-C7B4-DD4C-9FC6-23AA83F5C129}"/>
              </a:ext>
            </a:extLst>
          </p:cNvPr>
          <p:cNvSpPr txBox="1"/>
          <p:nvPr/>
        </p:nvSpPr>
        <p:spPr>
          <a:xfrm>
            <a:off x="4601818" y="169757"/>
            <a:ext cx="6412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/>
              <a:t>Zstack</a:t>
            </a:r>
            <a:r>
              <a:rPr kumimoji="1" lang="en-US" altLang="zh-CN" b="1" dirty="0"/>
              <a:t>,</a:t>
            </a:r>
            <a:r>
              <a:rPr kumimoji="1" lang="zh-CN" altLang="en-US" b="1" dirty="0"/>
              <a:t> 不同</a:t>
            </a:r>
            <a:r>
              <a:rPr kumimoji="1" lang="en-US" altLang="zh-CN" b="1" dirty="0"/>
              <a:t>channel</a:t>
            </a:r>
            <a:r>
              <a:rPr kumimoji="1" lang="zh-CN" altLang="en-US" b="1" dirty="0"/>
              <a:t>。按照</a:t>
            </a:r>
            <a:r>
              <a:rPr kumimoji="1" lang="en-US" altLang="zh-CN" b="1" dirty="0"/>
              <a:t>sample-</a:t>
            </a:r>
            <a:r>
              <a:rPr kumimoji="1" lang="en-US" altLang="zh-CN" b="1" dirty="0" err="1"/>
              <a:t>roi</a:t>
            </a:r>
            <a:r>
              <a:rPr kumimoji="1" lang="en-US" altLang="zh-CN" b="1" dirty="0"/>
              <a:t>-channel</a:t>
            </a:r>
            <a:r>
              <a:rPr kumimoji="1" lang="zh-CN" altLang="en-US" b="1" dirty="0"/>
              <a:t>进行图片分类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F0D435-205A-2B43-B741-C9F7D198C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818" y="1320314"/>
            <a:ext cx="7590182" cy="152274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044135E-7814-B44B-87E0-FA910F2CDE22}"/>
              </a:ext>
            </a:extLst>
          </p:cNvPr>
          <p:cNvSpPr txBox="1"/>
          <p:nvPr/>
        </p:nvSpPr>
        <p:spPr>
          <a:xfrm>
            <a:off x="6883398" y="313082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得到上述文件结构</a:t>
            </a:r>
          </a:p>
        </p:txBody>
      </p:sp>
    </p:spTree>
    <p:extLst>
      <p:ext uri="{BB962C8B-B14F-4D97-AF65-F5344CB8AC3E}">
        <p14:creationId xmlns:p14="http://schemas.microsoft.com/office/powerpoint/2010/main" val="761146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901A87B-7619-FC42-9D58-7F2EAD9FBAB4}"/>
              </a:ext>
            </a:extLst>
          </p:cNvPr>
          <p:cNvSpPr txBox="1"/>
          <p:nvPr/>
        </p:nvSpPr>
        <p:spPr>
          <a:xfrm>
            <a:off x="0" y="27424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2.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ZTACK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using</a:t>
            </a:r>
            <a:r>
              <a:rPr kumimoji="1" lang="zh-CN" altLang="en-US" b="1" dirty="0"/>
              <a:t> </a:t>
            </a:r>
            <a:r>
              <a:rPr kumimoji="1" lang="en-US" altLang="zh-CN" b="1" dirty="0" err="1"/>
              <a:t>fiji</a:t>
            </a:r>
            <a:endParaRPr kumimoji="1"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E36FDD3-F5CA-DE43-8D8E-ADB05A957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69" y="343692"/>
            <a:ext cx="7242317" cy="129626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43E3E0C-B886-2E4A-9CBD-0422965D0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7" y="586685"/>
            <a:ext cx="4322969" cy="26551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5165367-0D50-E740-B4BD-559329303E94}"/>
              </a:ext>
            </a:extLst>
          </p:cNvPr>
          <p:cNvSpPr txBox="1"/>
          <p:nvPr/>
        </p:nvSpPr>
        <p:spPr>
          <a:xfrm>
            <a:off x="0" y="3241812"/>
            <a:ext cx="11471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select: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Run</a:t>
            </a:r>
          </a:p>
          <a:p>
            <a:r>
              <a:rPr kumimoji="1" lang="zh-CN" altLang="en-US" b="1" dirty="0"/>
              <a:t>选择</a:t>
            </a:r>
            <a:r>
              <a:rPr kumimoji="1" lang="en-US" altLang="zh-CN" b="1" dirty="0"/>
              <a:t>script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[tunel_batch_250623].</a:t>
            </a:r>
            <a:r>
              <a:rPr kumimoji="1" lang="zh-CN" altLang="en-US" b="1" dirty="0"/>
              <a:t> 再选择文件夹。按照</a:t>
            </a:r>
            <a:r>
              <a:rPr kumimoji="1" lang="en-US" altLang="zh-CN" b="1" dirty="0"/>
              <a:t>macro</a:t>
            </a:r>
            <a:r>
              <a:rPr kumimoji="1" lang="zh-CN" altLang="en-US" b="1" dirty="0"/>
              <a:t>内的</a:t>
            </a:r>
            <a:r>
              <a:rPr kumimoji="1" lang="en-US" altLang="zh-CN" b="1" dirty="0"/>
              <a:t>input</a:t>
            </a:r>
            <a:r>
              <a:rPr kumimoji="1" lang="zh-CN" altLang="en-US" b="1" dirty="0"/>
              <a:t>而定：这里选择含有所有</a:t>
            </a:r>
            <a:r>
              <a:rPr kumimoji="1" lang="en-US" altLang="zh-CN" b="1" dirty="0"/>
              <a:t>sample</a:t>
            </a:r>
            <a:r>
              <a:rPr kumimoji="1" lang="zh-CN" altLang="en-US" b="1" dirty="0"/>
              <a:t> 的母文件夹：</a:t>
            </a:r>
            <a:r>
              <a:rPr kumimoji="1" lang="en-US" altLang="zh-CN" b="1" dirty="0"/>
              <a:t>250524-cwt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71C058D-AD26-274F-A8D5-C12FAD0AA478}"/>
              </a:ext>
            </a:extLst>
          </p:cNvPr>
          <p:cNvSpPr txBox="1"/>
          <p:nvPr/>
        </p:nvSpPr>
        <p:spPr>
          <a:xfrm>
            <a:off x="-33351" y="4549676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把所有有的</a:t>
            </a:r>
            <a:r>
              <a:rPr kumimoji="1" lang="en-US" altLang="zh-CN" b="1" dirty="0" err="1"/>
              <a:t>ztack</a:t>
            </a:r>
            <a:r>
              <a:rPr kumimoji="1" lang="zh-CN" altLang="en-US" b="1" dirty="0"/>
              <a:t>图片移动到同一文件夹中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649EF2-F2BF-6643-B734-B214166DCB38}"/>
              </a:ext>
            </a:extLst>
          </p:cNvPr>
          <p:cNvSpPr txBox="1"/>
          <p:nvPr/>
        </p:nvSpPr>
        <p:spPr>
          <a:xfrm>
            <a:off x="4558751" y="4485013"/>
            <a:ext cx="7374835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# </a:t>
            </a:r>
            <a:r>
              <a:rPr lang="zh-CN" altLang="en-US" dirty="0"/>
              <a:t>进入目标 </a:t>
            </a:r>
            <a:r>
              <a:rPr lang="en" altLang="zh-CN" dirty="0"/>
              <a:t>sample </a:t>
            </a:r>
            <a:r>
              <a:rPr lang="zh-CN" altLang="en-US" dirty="0"/>
              <a:t>目录</a:t>
            </a:r>
          </a:p>
          <a:p>
            <a:r>
              <a:rPr lang="en" altLang="zh-CN" dirty="0"/>
              <a:t>cd 250524-cwt</a:t>
            </a:r>
          </a:p>
          <a:p>
            <a:br>
              <a:rPr lang="en" altLang="zh-CN" dirty="0"/>
            </a:br>
            <a:endParaRPr lang="en" altLang="zh-CN" dirty="0"/>
          </a:p>
          <a:p>
            <a:r>
              <a:rPr lang="en" altLang="zh-CN" dirty="0"/>
              <a:t># </a:t>
            </a:r>
            <a:r>
              <a:rPr lang="zh-CN" altLang="en-US" dirty="0"/>
              <a:t>确保目标文件夹存在，再批量移动</a:t>
            </a:r>
          </a:p>
          <a:p>
            <a:r>
              <a:rPr lang="en" altLang="zh-CN" dirty="0" err="1"/>
              <a:t>mkdir</a:t>
            </a:r>
            <a:r>
              <a:rPr lang="en" altLang="zh-CN" dirty="0"/>
              <a:t> -p tiff</a:t>
            </a:r>
          </a:p>
          <a:p>
            <a:r>
              <a:rPr lang="en" altLang="zh-CN" dirty="0"/>
              <a:t>find . -type f -name "*.</a:t>
            </a:r>
            <a:r>
              <a:rPr lang="en" altLang="zh-CN" dirty="0" err="1"/>
              <a:t>tif</a:t>
            </a:r>
            <a:r>
              <a:rPr lang="en" altLang="zh-CN" dirty="0"/>
              <a:t>" -not -path "./tiff/*" -exec mv {} tiff/ \;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1513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B120C5-C053-CE4D-820C-10E1AAD891A5}"/>
              </a:ext>
            </a:extLst>
          </p:cNvPr>
          <p:cNvSpPr txBox="1"/>
          <p:nvPr/>
        </p:nvSpPr>
        <p:spPr>
          <a:xfrm>
            <a:off x="0" y="0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3.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FIJI</a:t>
            </a:r>
            <a:r>
              <a:rPr kumimoji="1" lang="zh-CN" altLang="en-US" b="1" dirty="0"/>
              <a:t> 计数阳性细胞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5491B85-EA25-A448-9F76-2B4152690CB0}"/>
              </a:ext>
            </a:extLst>
          </p:cNvPr>
          <p:cNvSpPr txBox="1"/>
          <p:nvPr/>
        </p:nvSpPr>
        <p:spPr>
          <a:xfrm>
            <a:off x="0" y="477078"/>
            <a:ext cx="59932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对于实验室电脑保存的照片：</a:t>
            </a:r>
            <a:r>
              <a:rPr kumimoji="1" lang="en-US" altLang="zh-CN" sz="1400" b="1" dirty="0" err="1"/>
              <a:t>dapi</a:t>
            </a:r>
            <a:r>
              <a:rPr kumimoji="1" lang="en-US" altLang="zh-CN" sz="1400" b="1" dirty="0"/>
              <a:t>,</a:t>
            </a:r>
            <a:r>
              <a:rPr kumimoji="1" lang="zh-CN" altLang="en-US" sz="1400" b="1" dirty="0"/>
              <a:t> </a:t>
            </a:r>
            <a:r>
              <a:rPr kumimoji="1" lang="en-US" altLang="zh-CN" sz="1400" b="1" dirty="0" err="1"/>
              <a:t>fitc</a:t>
            </a:r>
            <a:r>
              <a:rPr kumimoji="1" lang="en-US" altLang="zh-CN" sz="1400" b="1" dirty="0"/>
              <a:t>,</a:t>
            </a:r>
            <a:r>
              <a:rPr kumimoji="1" lang="zh-CN" altLang="en-US" sz="1400" b="1" dirty="0"/>
              <a:t> </a:t>
            </a:r>
            <a:r>
              <a:rPr kumimoji="1" lang="en-US" altLang="zh-CN" sz="1400" b="1" dirty="0"/>
              <a:t>overlay</a:t>
            </a:r>
          </a:p>
          <a:p>
            <a:r>
              <a:rPr kumimoji="1" lang="en" altLang="zh-CN" sz="1400" dirty="0"/>
              <a:t># 1) cd into the parent folder (the one that contains “250727_tunel”)</a:t>
            </a:r>
          </a:p>
          <a:p>
            <a:r>
              <a:rPr kumimoji="1" lang="en" altLang="zh-CN" sz="1400" dirty="0"/>
              <a:t>cd /path/to/parent</a:t>
            </a:r>
          </a:p>
          <a:p>
            <a:endParaRPr kumimoji="1" lang="en" altLang="zh-CN" sz="1400" dirty="0"/>
          </a:p>
          <a:p>
            <a:r>
              <a:rPr kumimoji="1" lang="en" altLang="zh-CN" sz="1400" dirty="0"/>
              <a:t># 2) move every file whose name ends in “_</a:t>
            </a:r>
            <a:r>
              <a:rPr kumimoji="1" lang="en" altLang="zh-CN" sz="1400" dirty="0" err="1"/>
              <a:t>zoverlay.jpg</a:t>
            </a:r>
            <a:r>
              <a:rPr kumimoji="1" lang="en" altLang="zh-CN" sz="1400" dirty="0"/>
              <a:t>” from the </a:t>
            </a:r>
            <a:r>
              <a:rPr kumimoji="1" lang="en" altLang="zh-CN" sz="1400" dirty="0" err="1"/>
              <a:t>tunel</a:t>
            </a:r>
            <a:r>
              <a:rPr kumimoji="1" lang="en" altLang="zh-CN" sz="1400" dirty="0"/>
              <a:t> tree</a:t>
            </a:r>
          </a:p>
          <a:p>
            <a:r>
              <a:rPr kumimoji="1" lang="en" altLang="zh-CN" sz="1400" dirty="0"/>
              <a:t>#    into the new folder 250727_tunel_overlay</a:t>
            </a:r>
          </a:p>
          <a:p>
            <a:r>
              <a:rPr kumimoji="1" lang="en" altLang="zh-CN" sz="1400" dirty="0" err="1"/>
              <a:t>mkdir</a:t>
            </a:r>
            <a:r>
              <a:rPr kumimoji="1" lang="en" altLang="zh-CN" sz="1400" dirty="0"/>
              <a:t> -p 250727_tunel_overlay</a:t>
            </a:r>
          </a:p>
          <a:p>
            <a:r>
              <a:rPr kumimoji="1" lang="en" altLang="zh-CN" sz="1400" dirty="0"/>
              <a:t>find 250727_tunel -type f -name '*_</a:t>
            </a:r>
            <a:r>
              <a:rPr kumimoji="1" lang="en" altLang="zh-CN" sz="1400" dirty="0" err="1"/>
              <a:t>zoverlay.jpg</a:t>
            </a:r>
            <a:r>
              <a:rPr kumimoji="1" lang="en" altLang="zh-CN" sz="1400" dirty="0"/>
              <a:t>' -exec mv {} 250727_tunel_overlay/ \;</a:t>
            </a:r>
            <a:endParaRPr kumimoji="1" lang="zh-CN" altLang="en-US" sz="1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8E69C8-4434-AA4B-B2EE-9890613DD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010" y="-129208"/>
            <a:ext cx="6259286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7D5CD94-1964-1B4D-9FF4-704435743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31593"/>
            <a:ext cx="3896719" cy="403528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1D95183-24E8-764E-8907-838BAF2E18CA}"/>
              </a:ext>
            </a:extLst>
          </p:cNvPr>
          <p:cNvSpPr txBox="1"/>
          <p:nvPr/>
        </p:nvSpPr>
        <p:spPr>
          <a:xfrm>
            <a:off x="3733433" y="4204253"/>
            <a:ext cx="2096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根据当时的照片可以调整</a:t>
            </a:r>
            <a:r>
              <a:rPr kumimoji="1" lang="en-US" altLang="zh-CN" b="1" dirty="0"/>
              <a:t>threshold</a:t>
            </a:r>
            <a:r>
              <a:rPr kumimoji="1" lang="zh-CN" altLang="en-US" b="1" dirty="0"/>
              <a:t>之后再继续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6799B84-9D36-F14A-9677-053727802FA9}"/>
              </a:ext>
            </a:extLst>
          </p:cNvPr>
          <p:cNvSpPr txBox="1"/>
          <p:nvPr/>
        </p:nvSpPr>
        <p:spPr>
          <a:xfrm>
            <a:off x="7663344" y="6359460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复制到</a:t>
            </a:r>
            <a:r>
              <a:rPr kumimoji="1" lang="en-US" altLang="zh-CN" b="1" dirty="0"/>
              <a:t>excel</a:t>
            </a:r>
            <a:r>
              <a:rPr kumimoji="1" lang="zh-CN" altLang="en-US" b="1" dirty="0"/>
              <a:t>表格里</a:t>
            </a:r>
          </a:p>
        </p:txBody>
      </p:sp>
    </p:spTree>
    <p:extLst>
      <p:ext uri="{BB962C8B-B14F-4D97-AF65-F5344CB8AC3E}">
        <p14:creationId xmlns:p14="http://schemas.microsoft.com/office/powerpoint/2010/main" val="782444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CE1AB25-0275-4D42-818E-549014A6C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667" y="2805872"/>
            <a:ext cx="2977045" cy="3977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2C0039-C202-1D44-BF44-0970AFB81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312" y="239331"/>
            <a:ext cx="3898900" cy="19431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747EA7-0629-394F-8292-CB766EE1D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50" y="2335696"/>
            <a:ext cx="5777025" cy="452230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3228BDC-3C2F-314A-AEED-5B9FAF55E4E0}"/>
              </a:ext>
            </a:extLst>
          </p:cNvPr>
          <p:cNvSpPr txBox="1"/>
          <p:nvPr/>
        </p:nvSpPr>
        <p:spPr>
          <a:xfrm>
            <a:off x="6758609" y="1997765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Prism</a:t>
            </a:r>
            <a:r>
              <a:rPr kumimoji="1" lang="zh-CN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3098418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239</Words>
  <Application>Microsoft Macintosh PowerPoint</Application>
  <PresentationFormat>宽屏</PresentationFormat>
  <Paragraphs>28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TUNEL-MACRO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TUNEL-MACRO</dc:title>
  <dc:creator>武韬 陈</dc:creator>
  <cp:lastModifiedBy>武韬 陈</cp:lastModifiedBy>
  <cp:revision>20</cp:revision>
  <dcterms:created xsi:type="dcterms:W3CDTF">2025-06-23T09:27:06Z</dcterms:created>
  <dcterms:modified xsi:type="dcterms:W3CDTF">2025-08-07T04:53:09Z</dcterms:modified>
</cp:coreProperties>
</file>

<file path=docProps/thumbnail.jpeg>
</file>